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7"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415AFB0-0506-4B15-AAC6-9E11B4CEA58B}" v="5" dt="2023-11-09T00:53:08.34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64" autoAdjust="0"/>
    <p:restoredTop sz="94660"/>
  </p:normalViewPr>
  <p:slideViewPr>
    <p:cSldViewPr snapToGrid="0">
      <p:cViewPr varScale="1">
        <p:scale>
          <a:sx n="61" d="100"/>
          <a:sy n="61" d="100"/>
        </p:scale>
        <p:origin x="107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10" Type="http://schemas.openxmlformats.org/officeDocument/2006/relationships/customXml" Target="../customXml/item3.xml"/><Relationship Id="rId4" Type="http://schemas.openxmlformats.org/officeDocument/2006/relationships/viewProps" Target="viewProps.xml"/><Relationship Id="rId9"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2023/11/9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4154486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2023/11/9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7864370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2023/11/9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5666633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2023/11/9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2854670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2023/11/9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939724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64EE66F-B352-4A96-AFBA-0D892840BDE4}" type="datetimeFigureOut">
              <a:rPr kumimoji="1" lang="ja-JP" altLang="en-US" smtClean="0"/>
              <a:t>2023/11/9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38125236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64EE66F-B352-4A96-AFBA-0D892840BDE4}" type="datetimeFigureOut">
              <a:rPr kumimoji="1" lang="ja-JP" altLang="en-US" smtClean="0"/>
              <a:t>2023/11/9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761885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64EE66F-B352-4A96-AFBA-0D892840BDE4}" type="datetimeFigureOut">
              <a:rPr kumimoji="1" lang="ja-JP" altLang="en-US" smtClean="0"/>
              <a:t>2023/11/9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835574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4EE66F-B352-4A96-AFBA-0D892840BDE4}" type="datetimeFigureOut">
              <a:rPr kumimoji="1" lang="ja-JP" altLang="en-US" smtClean="0"/>
              <a:t>2023/11/9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35892710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64EE66F-B352-4A96-AFBA-0D892840BDE4}" type="datetimeFigureOut">
              <a:rPr kumimoji="1" lang="ja-JP" altLang="en-US" smtClean="0"/>
              <a:t>2023/11/9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3256835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64EE66F-B352-4A96-AFBA-0D892840BDE4}" type="datetimeFigureOut">
              <a:rPr kumimoji="1" lang="ja-JP" altLang="en-US" smtClean="0"/>
              <a:t>2023/11/9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03737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4EE66F-B352-4A96-AFBA-0D892840BDE4}" type="datetimeFigureOut">
              <a:rPr kumimoji="1" lang="ja-JP" altLang="en-US" smtClean="0"/>
              <a:t>2023/11/9</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29313780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CDEDBD-DBED-7613-C3A6-731140AE6747}"/>
              </a:ext>
            </a:extLst>
          </p:cNvPr>
          <p:cNvSpPr>
            <a:spLocks noGrp="1"/>
          </p:cNvSpPr>
          <p:nvPr>
            <p:ph type="title"/>
          </p:nvPr>
        </p:nvSpPr>
        <p:spPr>
          <a:xfrm>
            <a:off x="628650" y="747681"/>
            <a:ext cx="7886700" cy="1325563"/>
          </a:xfrm>
        </p:spPr>
        <p:txBody>
          <a:bodyPr>
            <a:normAutofit/>
          </a:bodyPr>
          <a:lstStyle/>
          <a:p>
            <a:r>
              <a:rPr kumimoji="1" lang="en-US" altLang="ja-JP" sz="3200" dirty="0">
                <a:latin typeface="BIZ UDPゴシック" panose="020B0400000000000000" pitchFamily="50" charset="-128"/>
                <a:ea typeface="BIZ UDPゴシック" panose="020B0400000000000000" pitchFamily="50" charset="-128"/>
              </a:rPr>
              <a:t>02-1</a:t>
            </a:r>
            <a:r>
              <a:rPr kumimoji="1" lang="ja-JP" altLang="en-US" sz="3200" dirty="0">
                <a:latin typeface="BIZ UDPゴシック" panose="020B0400000000000000" pitchFamily="50" charset="-128"/>
                <a:ea typeface="BIZ UDPゴシック" panose="020B0400000000000000" pitchFamily="50" charset="-128"/>
              </a:rPr>
              <a:t>　事業計画書補足資料について</a:t>
            </a:r>
          </a:p>
        </p:txBody>
      </p:sp>
      <p:sp>
        <p:nvSpPr>
          <p:cNvPr id="3" name="コンテンツ プレースホルダー 2">
            <a:extLst>
              <a:ext uri="{FF2B5EF4-FFF2-40B4-BE49-F238E27FC236}">
                <a16:creationId xmlns:a16="http://schemas.microsoft.com/office/drawing/2014/main" id="{4ABBF1A8-749A-EAB3-A189-94B0DBF57052}"/>
              </a:ext>
            </a:extLst>
          </p:cNvPr>
          <p:cNvSpPr>
            <a:spLocks noGrp="1"/>
          </p:cNvSpPr>
          <p:nvPr>
            <p:ph idx="1"/>
          </p:nvPr>
        </p:nvSpPr>
        <p:spPr>
          <a:xfrm>
            <a:off x="628650" y="2472612"/>
            <a:ext cx="7886700" cy="3788326"/>
          </a:xfrm>
        </p:spPr>
        <p:txBody>
          <a:bodyPr>
            <a:normAutofit/>
          </a:bodyPr>
          <a:lstStyle/>
          <a:p>
            <a:pPr marL="0" indent="0">
              <a:buNone/>
            </a:pPr>
            <a:r>
              <a:rPr kumimoji="1" lang="ja-JP" altLang="en-US" sz="1800" dirty="0">
                <a:latin typeface="BIZ UDPゴシック" panose="020B0400000000000000" pitchFamily="50" charset="-128"/>
                <a:ea typeface="BIZ UDPゴシック" panose="020B0400000000000000" pitchFamily="50" charset="-128"/>
              </a:rPr>
              <a:t>事業計画書補足資料には以下の情報等を含むことを想定しています。</a:t>
            </a:r>
            <a:endParaRPr kumimoji="1" lang="en-US" altLang="ja-JP" sz="1800" dirty="0">
              <a:latin typeface="BIZ UDPゴシック" panose="020B0400000000000000" pitchFamily="50" charset="-128"/>
              <a:ea typeface="BIZ UDPゴシック" panose="020B0400000000000000" pitchFamily="50" charset="-128"/>
            </a:endParaRPr>
          </a:p>
          <a:p>
            <a:pPr marL="0" indent="0">
              <a:buNone/>
            </a:pPr>
            <a:endParaRPr lang="en-US" altLang="ja-JP" sz="1800" dirty="0">
              <a:latin typeface="BIZ UDPゴシック" panose="020B0400000000000000" pitchFamily="50" charset="-128"/>
              <a:ea typeface="BIZ UDPゴシック" panose="020B0400000000000000" pitchFamily="50" charset="-128"/>
            </a:endParaRPr>
          </a:p>
          <a:p>
            <a:pPr marL="457200" indent="-457200">
              <a:buFont typeface="+mj-ea"/>
              <a:buAutoNum type="circleNumDbPlain"/>
            </a:pPr>
            <a:r>
              <a:rPr kumimoji="1" lang="ja-JP" altLang="en-US" sz="1800" dirty="0">
                <a:latin typeface="BIZ UDPゴシック" panose="020B0400000000000000" pitchFamily="50" charset="-128"/>
                <a:ea typeface="BIZ UDPゴシック" panose="020B0400000000000000" pitchFamily="50" charset="-128"/>
              </a:rPr>
              <a:t>事業の背景</a:t>
            </a:r>
            <a:r>
              <a:rPr lang="ja-JP" altLang="en-US" sz="1800" dirty="0">
                <a:latin typeface="BIZ UDPゴシック" panose="020B0400000000000000" pitchFamily="50" charset="-128"/>
                <a:ea typeface="BIZ UDPゴシック" panose="020B0400000000000000" pitchFamily="50" charset="-128"/>
              </a:rPr>
              <a:t>、社会課題</a:t>
            </a:r>
            <a:endParaRPr kumimoji="1" lang="en-US" altLang="ja-JP" sz="1800" dirty="0">
              <a:latin typeface="BIZ UDPゴシック" panose="020B0400000000000000" pitchFamily="50" charset="-128"/>
              <a:ea typeface="BIZ UDPゴシック" panose="020B0400000000000000" pitchFamily="50" charset="-128"/>
            </a:endParaRPr>
          </a:p>
          <a:p>
            <a:pPr marL="457200" indent="-457200">
              <a:buFont typeface="+mj-ea"/>
              <a:buAutoNum type="circleNumDbPlain"/>
            </a:pPr>
            <a:r>
              <a:rPr kumimoji="1" lang="ja-JP" altLang="en-US" sz="1800" dirty="0">
                <a:latin typeface="BIZ UDPゴシック" panose="020B0400000000000000" pitchFamily="50" charset="-128"/>
                <a:ea typeface="BIZ UDPゴシック" panose="020B0400000000000000" pitchFamily="50" charset="-128"/>
              </a:rPr>
              <a:t>事業の関係者</a:t>
            </a:r>
            <a:r>
              <a:rPr lang="ja-JP" altLang="en-US" sz="1800" dirty="0">
                <a:latin typeface="BIZ UDPゴシック" panose="020B0400000000000000" pitchFamily="50" charset="-128"/>
                <a:ea typeface="BIZ UDPゴシック" panose="020B0400000000000000" pitchFamily="50" charset="-128"/>
              </a:rPr>
              <a:t>及び相関図、事業の実施体制</a:t>
            </a:r>
            <a:endParaRPr lang="en-US" altLang="ja-JP" sz="1800" dirty="0">
              <a:latin typeface="BIZ UDPゴシック" panose="020B0400000000000000" pitchFamily="50" charset="-128"/>
              <a:ea typeface="BIZ UDPゴシック" panose="020B0400000000000000" pitchFamily="50" charset="-128"/>
            </a:endParaRPr>
          </a:p>
          <a:p>
            <a:pPr marL="457200" indent="-457200">
              <a:buFont typeface="+mj-ea"/>
              <a:buAutoNum type="circleNumDbPlain"/>
            </a:pPr>
            <a:r>
              <a:rPr lang="ja-JP" altLang="en-US" sz="1800" dirty="0">
                <a:latin typeface="BIZ UDPゴシック" panose="020B0400000000000000" pitchFamily="50" charset="-128"/>
                <a:ea typeface="BIZ UDPゴシック" panose="020B0400000000000000" pitchFamily="50" charset="-128"/>
              </a:rPr>
              <a:t>事業スキーム、ロジックモデル等</a:t>
            </a:r>
            <a:endParaRPr lang="en-US" altLang="ja-JP" sz="1800" dirty="0">
              <a:latin typeface="BIZ UDPゴシック" panose="020B0400000000000000" pitchFamily="50" charset="-128"/>
              <a:ea typeface="BIZ UDPゴシック" panose="020B0400000000000000" pitchFamily="50" charset="-128"/>
            </a:endParaRPr>
          </a:p>
          <a:p>
            <a:pPr marL="457200" indent="-457200">
              <a:buFont typeface="+mj-ea"/>
              <a:buAutoNum type="circleNumDbPlain"/>
            </a:pPr>
            <a:r>
              <a:rPr lang="ja-JP" altLang="en-US" sz="1800" dirty="0">
                <a:latin typeface="BIZ UDPゴシック" panose="020B0400000000000000" pitchFamily="50" charset="-128"/>
                <a:ea typeface="BIZ UDPゴシック" panose="020B0400000000000000" pitchFamily="50" charset="-128"/>
              </a:rPr>
              <a:t>事業実施における経費（予算）イメージ</a:t>
            </a:r>
            <a:endParaRPr lang="en-US" altLang="ja-JP" sz="1800" dirty="0">
              <a:latin typeface="BIZ UDPゴシック" panose="020B0400000000000000" pitchFamily="50" charset="-128"/>
              <a:ea typeface="BIZ UDPゴシック" panose="020B0400000000000000" pitchFamily="50" charset="-128"/>
            </a:endParaRPr>
          </a:p>
          <a:p>
            <a:pPr marL="457200" indent="-457200">
              <a:buFont typeface="+mj-ea"/>
              <a:buAutoNum type="circleNumDbPlain"/>
            </a:pPr>
            <a:r>
              <a:rPr lang="ja-JP" altLang="en-US" sz="1800" dirty="0">
                <a:latin typeface="BIZ UDPゴシック" panose="020B0400000000000000" pitchFamily="50" charset="-128"/>
                <a:ea typeface="BIZ UDPゴシック" panose="020B0400000000000000" pitchFamily="50" charset="-128"/>
              </a:rPr>
              <a:t>実行団体（公募）イメージ、団体数、要件、助成金額、使途イメージ等</a:t>
            </a:r>
            <a:endParaRPr lang="en-US" altLang="ja-JP" sz="1800" dirty="0">
              <a:latin typeface="BIZ UDPゴシック" panose="020B0400000000000000" pitchFamily="50" charset="-128"/>
              <a:ea typeface="BIZ UDPゴシック" panose="020B0400000000000000" pitchFamily="50" charset="-128"/>
            </a:endParaRPr>
          </a:p>
          <a:p>
            <a:pPr marL="0" indent="0">
              <a:buNone/>
            </a:pPr>
            <a:endParaRPr kumimoji="1" lang="en-US" altLang="ja-JP" sz="1800" dirty="0">
              <a:latin typeface="BIZ UDPゴシック" panose="020B0400000000000000" pitchFamily="50" charset="-128"/>
              <a:ea typeface="BIZ UDPゴシック" panose="020B0400000000000000" pitchFamily="50" charset="-128"/>
            </a:endParaRPr>
          </a:p>
          <a:p>
            <a:pPr marL="0" indent="0">
              <a:buNone/>
            </a:pPr>
            <a:r>
              <a:rPr kumimoji="1" lang="en-US" altLang="ja-JP" sz="1800" dirty="0">
                <a:latin typeface="BIZ UDPゴシック" panose="020B0400000000000000" pitchFamily="50" charset="-128"/>
                <a:ea typeface="BIZ UDPゴシック" panose="020B0400000000000000" pitchFamily="50" charset="-128"/>
              </a:rPr>
              <a:t>※</a:t>
            </a:r>
            <a:r>
              <a:rPr kumimoji="1" lang="ja-JP" altLang="en-US" sz="1800" dirty="0">
                <a:latin typeface="BIZ UDPゴシック" panose="020B0400000000000000" pitchFamily="50" charset="-128"/>
                <a:ea typeface="BIZ UDPゴシック" panose="020B0400000000000000" pitchFamily="50" charset="-128"/>
              </a:rPr>
              <a:t>本資料は参考資料として提出いただくため情報公開の対象外です。</a:t>
            </a:r>
            <a:endParaRPr kumimoji="1" lang="en-US" altLang="ja-JP" sz="1800" dirty="0">
              <a:latin typeface="BIZ UDPゴシック" panose="020B0400000000000000" pitchFamily="50" charset="-128"/>
              <a:ea typeface="BIZ UDPゴシック" panose="020B0400000000000000" pitchFamily="50" charset="-128"/>
            </a:endParaRPr>
          </a:p>
          <a:p>
            <a:pPr marL="0" indent="0">
              <a:buNone/>
            </a:pPr>
            <a:r>
              <a:rPr lang="en-US" altLang="ja-JP" sz="1800" dirty="0">
                <a:latin typeface="BIZ UDPゴシック" panose="020B0400000000000000" pitchFamily="50" charset="-128"/>
                <a:ea typeface="BIZ UDPゴシック" panose="020B0400000000000000" pitchFamily="50" charset="-128"/>
              </a:rPr>
              <a:t>※</a:t>
            </a:r>
            <a:r>
              <a:rPr lang="ja-JP" altLang="en-US" sz="1800" dirty="0">
                <a:latin typeface="BIZ UDPゴシック" panose="020B0400000000000000" pitchFamily="50" charset="-128"/>
                <a:ea typeface="BIZ UDPゴシック" panose="020B0400000000000000" pitchFamily="50" charset="-128"/>
              </a:rPr>
              <a:t>申請団体面談実施時には</a:t>
            </a:r>
            <a:r>
              <a:rPr lang="ja-JP" altLang="ja-JP" sz="1800" dirty="0">
                <a:effectLst/>
                <a:latin typeface="BIZ UDPゴシック" panose="020B0400000000000000" pitchFamily="50" charset="-128"/>
                <a:ea typeface="BIZ UDPゴシック" panose="020B0400000000000000" pitchFamily="50" charset="-128"/>
                <a:cs typeface="Times New Roman (本文のフォント - コンプレ"/>
              </a:rPr>
              <a:t>本資料を</a:t>
            </a:r>
            <a:r>
              <a:rPr lang="ja-JP" altLang="en-US" sz="1800" dirty="0">
                <a:effectLst/>
                <a:latin typeface="BIZ UDPゴシック" panose="020B0400000000000000" pitchFamily="50" charset="-128"/>
                <a:ea typeface="BIZ UDPゴシック" panose="020B0400000000000000" pitchFamily="50" charset="-128"/>
                <a:cs typeface="Times New Roman (本文のフォント - コンプレ"/>
              </a:rPr>
              <a:t>用いてご説明ください。</a:t>
            </a:r>
            <a:endParaRPr kumimoji="1" lang="ja-JP" altLang="en-US" sz="18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117858821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5BCBB4D134F8EC4FA64734F7C385BA8C" ma:contentTypeVersion="14" ma:contentTypeDescription="新しいドキュメントを作成します。" ma:contentTypeScope="" ma:versionID="fea6e9b0e1d992361fe3093893ff2160">
  <xsd:schema xmlns:xsd="http://www.w3.org/2001/XMLSchema" xmlns:xs="http://www.w3.org/2001/XMLSchema" xmlns:p="http://schemas.microsoft.com/office/2006/metadata/properties" xmlns:ns2="a0e695d1-15ed-4698-a3fa-a0fe58b5b315" xmlns:ns3="ab025d10-8a00-402f-9bb6-29fc7e729e9b" targetNamespace="http://schemas.microsoft.com/office/2006/metadata/properties" ma:root="true" ma:fieldsID="e6dfa053ec5fd697e69d0e1474bf9c83" ns2:_="" ns3:_="">
    <xsd:import namespace="a0e695d1-15ed-4698-a3fa-a0fe58b5b315"/>
    <xsd:import namespace="ab025d10-8a00-402f-9bb6-29fc7e729e9b"/>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e695d1-15ed-4698-a3fa-a0fe58b5b31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画像タグ" ma:readOnly="false" ma:fieldId="{5cf76f15-5ced-4ddc-b409-7134ff3c332f}" ma:taxonomyMulti="true" ma:sspId="544751c9-2799-4505-b004-9d29a52abe04"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dexed="true" ma:internalName="MediaServiceLocation" ma:readOnly="true">
      <xsd:simpleType>
        <xsd:restriction base="dms:Text"/>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b025d10-8a00-402f-9bb6-29fc7e729e9b" elementFormDefault="qualified">
    <xsd:import namespace="http://schemas.microsoft.com/office/2006/documentManagement/types"/>
    <xsd:import namespace="http://schemas.microsoft.com/office/infopath/2007/PartnerControls"/>
    <xsd:element name="SharedWithUsers" ma:index="1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共有相手の詳細情報" ma:internalName="SharedWithDetails" ma:readOnly="true">
      <xsd:simpleType>
        <xsd:restriction base="dms:Note">
          <xsd:maxLength value="255"/>
        </xsd:restriction>
      </xsd:simpleType>
    </xsd:element>
    <xsd:element name="TaxCatchAll" ma:index="16" nillable="true" ma:displayName="Taxonomy Catch All Column" ma:hidden="true" ma:list="{ff5d32c9-797c-4e5a-8219-2cf8e6e0286f}" ma:internalName="TaxCatchAll" ma:showField="CatchAllData" ma:web="ab025d10-8a00-402f-9bb6-29fc7e729e9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ab025d10-8a00-402f-9bb6-29fc7e729e9b" xsi:nil="true"/>
    <lcf76f155ced4ddcb4097134ff3c332f xmlns="a0e695d1-15ed-4698-a3fa-a0fe58b5b31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5034FA0-5DD1-4138-A650-CE3D25B082DB}"/>
</file>

<file path=customXml/itemProps2.xml><?xml version="1.0" encoding="utf-8"?>
<ds:datastoreItem xmlns:ds="http://schemas.openxmlformats.org/officeDocument/2006/customXml" ds:itemID="{7A858953-FFF2-46F3-B218-DB6FCC0AFFF8}"/>
</file>

<file path=customXml/itemProps3.xml><?xml version="1.0" encoding="utf-8"?>
<ds:datastoreItem xmlns:ds="http://schemas.openxmlformats.org/officeDocument/2006/customXml" ds:itemID="{5F24509F-6D95-492E-9877-2802CF44FF09}"/>
</file>

<file path=docProps/app.xml><?xml version="1.0" encoding="utf-8"?>
<Properties xmlns="http://schemas.openxmlformats.org/officeDocument/2006/extended-properties" xmlns:vt="http://schemas.openxmlformats.org/officeDocument/2006/docPropsVTypes">
  <Template>Office 2013 - 2022 Theme</Template>
  <TotalTime>0</TotalTime>
  <Words>102</Words>
  <Application>Microsoft Office PowerPoint</Application>
  <PresentationFormat>画面に合わせる (4:3)</PresentationFormat>
  <Paragraphs>11</Paragraphs>
  <Slides>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BIZ UDPゴシック</vt:lpstr>
      <vt:lpstr>Arial</vt:lpstr>
      <vt:lpstr>Calibri</vt:lpstr>
      <vt:lpstr>Calibri Light</vt:lpstr>
      <vt:lpstr>Office テーマ</vt:lpstr>
      <vt:lpstr>02-1　事業計画書補足資料について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2023-11-09T00:53:08Z</dcterms:created>
  <dcterms:modified xsi:type="dcterms:W3CDTF">2023-11-09T00:53:16Z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0x0101005BCBB4D134F8EC4FA64734F7C385BA8C</vt:lpwstr>
  </property>
</Properties>
</file>