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8E5D89-79F4-4A89-8F45-633A728BEE08}" v="4" dt="2024-03-28T02:12:49.906"/>
    <p1510:client id="{C268C38F-73F6-4B92-BBB5-60CA03DACA01}" v="3" dt="2024-03-28T08:13:56.003"/>
    <p1510:client id="{C471B2B6-734E-403E-9476-12FE30628FE7}" v="3" dt="2024-03-28T06:13:01.6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3" d="100"/>
          <a:sy n="63" d="100"/>
        </p:scale>
        <p:origin x="12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747681"/>
            <a:ext cx="7886700" cy="1325563"/>
          </a:xfrm>
        </p:spPr>
        <p:txBody>
          <a:bodyPr>
            <a:normAutofit/>
          </a:bodyPr>
          <a:lstStyle/>
          <a:p>
            <a:r>
              <a:rPr kumimoji="1" lang="en-US" altLang="ja-JP" sz="3200" dirty="0">
                <a:latin typeface="BIZ UDPゴシック" panose="020B0400000000000000" pitchFamily="50" charset="-128"/>
                <a:ea typeface="BIZ UDPゴシック" panose="020B0400000000000000" pitchFamily="50" charset="-128"/>
              </a:rPr>
              <a:t>01-1</a:t>
            </a:r>
            <a:r>
              <a:rPr kumimoji="1" lang="ja-JP" altLang="en-US" sz="3200" dirty="0">
                <a:latin typeface="BIZ UDPゴシック" panose="020B0400000000000000" pitchFamily="50" charset="-128"/>
                <a:ea typeface="BIZ UDPゴシック" panose="020B0400000000000000" pitchFamily="50" charset="-128"/>
              </a:rPr>
              <a:t>　事業計画書補足資料について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2472612"/>
            <a:ext cx="7886700" cy="3788326"/>
          </a:xfrm>
        </p:spPr>
        <p:txBody>
          <a:bodyPr vert="horz" lIns="91440" tIns="45720" rIns="91440" bIns="45720" rtlCol="0" anchor="t">
            <a:normAutofit fontScale="92500" lnSpcReduction="10000"/>
          </a:bodyPr>
          <a:lstStyle/>
          <a:p>
            <a:pPr marL="0" indent="0">
              <a:buNone/>
            </a:pPr>
            <a:r>
              <a:rPr kumimoji="1" lang="ja-JP" altLang="en-US" sz="1800" dirty="0">
                <a:latin typeface="BIZ UDPゴシック" panose="020B0400000000000000" pitchFamily="50" charset="-128"/>
                <a:ea typeface="BIZ UDPゴシック" panose="020B0400000000000000" pitchFamily="50" charset="-128"/>
              </a:rPr>
              <a:t>事業計画書補足資料には以下の情報等を含むことを想定しています。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事業の背景</a:t>
            </a:r>
            <a:r>
              <a:rPr lang="ja-JP" altLang="en-US" sz="1800" dirty="0">
                <a:latin typeface="BIZ UDPゴシック" panose="020B0400000000000000" pitchFamily="50" charset="-128"/>
                <a:ea typeface="BIZ UDPゴシック" panose="020B0400000000000000" pitchFamily="50" charset="-128"/>
              </a:rPr>
              <a:t>、社会課題</a:t>
            </a:r>
            <a:endParaRPr kumimoji="1"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事業の関係者</a:t>
            </a:r>
            <a:r>
              <a:rPr lang="ja-JP" altLang="en-US" sz="1800" dirty="0">
                <a:latin typeface="BIZ UDPゴシック" panose="020B0400000000000000" pitchFamily="50" charset="-128"/>
                <a:ea typeface="BIZ UDPゴシック" panose="020B0400000000000000" pitchFamily="50" charset="-128"/>
              </a:rPr>
              <a:t>及び相関図、事業の実施体制</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事業スキーム、ロジックモデル等</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事業実施における経費（予算）イメージ</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実行団体（公募）イメージ、団体数、要件、助成金額、使途イメージ等</a:t>
            </a:r>
            <a:endParaRPr lang="en-US" altLang="ja-JP" sz="1800" dirty="0">
              <a:latin typeface="BIZ UDPゴシック" panose="020B0400000000000000" pitchFamily="50" charset="-128"/>
              <a:ea typeface="BIZ UDPゴシック" panose="020B0400000000000000" pitchFamily="50" charset="-128"/>
            </a:endParaRPr>
          </a:p>
          <a:p>
            <a:pPr marL="0" indent="0">
              <a:buNone/>
            </a:pP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kumimoji="1" lang="en-US" altLang="ja-JP" sz="1800" dirty="0">
                <a:latin typeface="BIZ UDPゴシック" panose="020B0400000000000000" pitchFamily="50" charset="-128"/>
                <a:ea typeface="BIZ UDPゴシック" panose="020B0400000000000000" pitchFamily="50" charset="-128"/>
              </a:rPr>
              <a:t>※</a:t>
            </a:r>
            <a:r>
              <a:rPr kumimoji="1" lang="ja-JP" altLang="en-US" sz="1800" dirty="0">
                <a:latin typeface="BIZ UDPゴシック" panose="020B0400000000000000" pitchFamily="50" charset="-128"/>
                <a:ea typeface="BIZ UDPゴシック" panose="020B0400000000000000" pitchFamily="50" charset="-128"/>
              </a:rPr>
              <a:t>本資料は参考資料として提出いただくため情報公開の対象外です。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lang="en-US" altLang="ja-JP" sz="1800" dirty="0">
                <a:latin typeface="BIZ UDPゴシック" panose="020B0400000000000000" pitchFamily="50" charset="-128"/>
                <a:ea typeface="BIZ UDPゴシック"/>
              </a:rPr>
              <a:t>※</a:t>
            </a:r>
            <a:r>
              <a:rPr lang="ja-JP" altLang="en-US" sz="1800" dirty="0">
                <a:latin typeface="BIZ UDPゴシック" panose="020B0400000000000000" pitchFamily="50" charset="-128"/>
                <a:ea typeface="BIZ UDPゴシック"/>
              </a:rPr>
              <a:t>申請団体面談実施時には</a:t>
            </a:r>
            <a:r>
              <a:rPr lang="ja-JP" altLang="ja-JP" sz="1800" dirty="0">
                <a:effectLst/>
                <a:latin typeface="BIZ UDPゴシック" panose="020B0400000000000000" pitchFamily="50" charset="-128"/>
                <a:ea typeface="BIZ UDPゴシック"/>
                <a:cs typeface="Times New Roman (本文のフォント - コンプレ"/>
              </a:rPr>
              <a:t>本資料を</a:t>
            </a:r>
            <a:r>
              <a:rPr lang="ja-JP" altLang="en-US" sz="1800" dirty="0">
                <a:effectLst/>
                <a:latin typeface="BIZ UDPゴシック" panose="020B0400000000000000" pitchFamily="50" charset="-128"/>
                <a:ea typeface="BIZ UDPゴシック"/>
                <a:cs typeface="Times New Roman (本文のフォント - コンプレ"/>
              </a:rPr>
              <a:t>用いてご説明ください。</a:t>
            </a:r>
          </a:p>
          <a:p>
            <a:pPr marL="0" indent="0">
              <a:buNone/>
            </a:pPr>
            <a:r>
              <a:rPr lang="ja-JP" altLang="en-US" sz="1800" dirty="0">
                <a:latin typeface="BIZ UDPゴシック" panose="020B0400000000000000" pitchFamily="50" charset="-128"/>
                <a:ea typeface="BIZ UDPゴシック"/>
              </a:rPr>
              <a:t>　 提出いただいた後の差し替えはできません。</a:t>
            </a:r>
            <a:endParaRPr lang="ja-JP" altLang="en-US" sz="1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5" ma:contentTypeDescription="新しいドキュメントを作成します。" ma:contentTypeScope="" ma:versionID="69268a60515bca752af9cb98e3ba242e">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8640b6a98886537083aa6caad7edb3a9"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a0e695d1-15ed-4698-a3fa-a0fe58b5b315" xsi:nil="true"/>
    <SharedWithUsers xmlns="ab025d10-8a00-402f-9bb6-29fc7e729e9b">
      <UserInfo>
        <DisplayName/>
        <AccountId xsi:nil="true"/>
        <AccountType/>
      </UserInfo>
    </SharedWithUsers>
    <lcf76f155ced4ddcb4097134ff3c332f xmlns="a0e695d1-15ed-4698-a3fa-a0fe58b5b315">
      <Terms xmlns="http://schemas.microsoft.com/office/infopath/2007/PartnerControls"/>
    </lcf76f155ced4ddcb4097134ff3c332f>
    <TaxCatchAll xmlns="ab025d10-8a00-402f-9bb6-29fc7e729e9b" xsi:nil="true"/>
  </documentManagement>
</p:properties>
</file>

<file path=customXml/itemProps1.xml><?xml version="1.0" encoding="utf-8"?>
<ds:datastoreItem xmlns:ds="http://schemas.openxmlformats.org/officeDocument/2006/customXml" ds:itemID="{142A321F-7B9C-4DEB-8A93-F7FB31789741}"/>
</file>

<file path=customXml/itemProps2.xml><?xml version="1.0" encoding="utf-8"?>
<ds:datastoreItem xmlns:ds="http://schemas.openxmlformats.org/officeDocument/2006/customXml" ds:itemID="{A9B8E7CA-A38B-4F50-8BB8-9DC218B4D828}"/>
</file>

<file path=customXml/itemProps3.xml><?xml version="1.0" encoding="utf-8"?>
<ds:datastoreItem xmlns:ds="http://schemas.openxmlformats.org/officeDocument/2006/customXml" ds:itemID="{AC016278-C8E4-4A1F-9E2B-D6AA75E95884}"/>
</file>

<file path=docProps/app.xml><?xml version="1.0" encoding="utf-8"?>
<Properties xmlns="http://schemas.openxmlformats.org/officeDocument/2006/extended-properties" xmlns:vt="http://schemas.openxmlformats.org/officeDocument/2006/docPropsVTypes">
  <Template>Office 2013 - 2022 Theme</Template>
  <TotalTime>0</TotalTime>
  <Words>111</Words>
  <Application>Microsoft Office PowerPoint</Application>
  <PresentationFormat>画面に合わせる (4:3)</PresentationFormat>
  <Paragraphs>12</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01-1　事業計画書補足資料について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2024-03-28T08:13:55Z</dcterms:created>
  <dcterms:modified xsi:type="dcterms:W3CDTF">2024-03-28T08:14:05Z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51497800</vt:r8>
  </property>
  <property fmtid="{D5CDD505-2E9C-101B-9397-08002B2CF9AE}" pid="3" name="MediaServiceImageTags">
    <vt:lpwstr/>
  </property>
  <property fmtid="{D5CDD505-2E9C-101B-9397-08002B2CF9AE}" pid="4" name="xd_ProgID">
    <vt:lpwstr/>
  </property>
  <property fmtid="{D5CDD505-2E9C-101B-9397-08002B2CF9AE}" pid="5" name="ContentTypeId">
    <vt:lpwstr>0x0101005BCBB4D134F8EC4FA64734F7C385BA8C</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y fmtid="{D5CDD505-2E9C-101B-9397-08002B2CF9AE}" pid="10" name="_ExtendedDescription">
    <vt:lpwstr/>
  </property>
  <property fmtid="{D5CDD505-2E9C-101B-9397-08002B2CF9AE}" pid="11" name="xd_Signature">
    <vt:bool>false</vt:bool>
  </property>
  <property fmtid="{D5CDD505-2E9C-101B-9397-08002B2CF9AE}" pid="12" name="TriggerFlowInfo">
    <vt:lpwstr/>
  </property>
</Properties>
</file>