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3" d="100"/>
          <a:sy n="63" d="100"/>
        </p:scale>
        <p:origin x="12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362197"/>
            <a:ext cx="7886700" cy="1325563"/>
          </a:xfrm>
        </p:spPr>
        <p:txBody>
          <a:bodyPr>
            <a:normAutofit/>
          </a:bodyPr>
          <a:lstStyle/>
          <a:p>
            <a:r>
              <a:rPr kumimoji="1" lang="en-US" altLang="ja-JP" sz="3200" dirty="0">
                <a:latin typeface="BIZ UDPゴシック" panose="020B0400000000000000" pitchFamily="50" charset="-128"/>
                <a:ea typeface="BIZ UDPゴシック" panose="020B0400000000000000" pitchFamily="50" charset="-128"/>
              </a:rPr>
              <a:t>02-3</a:t>
            </a:r>
            <a:r>
              <a:rPr kumimoji="1" lang="ja-JP" altLang="en-US" sz="3200" dirty="0">
                <a:latin typeface="BIZ UDPゴシック" panose="020B0400000000000000" pitchFamily="50" charset="-128"/>
                <a:ea typeface="BIZ UDPゴシック" panose="020B0400000000000000" pitchFamily="50" charset="-128"/>
              </a:rPr>
              <a:t>　事業計画書補足資料について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1692675"/>
            <a:ext cx="7886700" cy="4466073"/>
          </a:xfrm>
        </p:spPr>
        <p:txBody>
          <a:bodyPr>
            <a:noAutofit/>
          </a:bodyPr>
          <a:lstStyle/>
          <a:p>
            <a:pPr marL="0" indent="0">
              <a:buNone/>
            </a:pPr>
            <a:r>
              <a:rPr kumimoji="1" lang="ja-JP" altLang="en-US" sz="1800" dirty="0">
                <a:latin typeface="BIZ UDPゴシック" panose="020B0400000000000000" pitchFamily="50" charset="-128"/>
                <a:ea typeface="BIZ UDPゴシック" panose="020B0400000000000000" pitchFamily="50" charset="-128"/>
              </a:rPr>
              <a:t>事業計画書補足資料には以下の情報等を含むことを想定しています。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endParaRPr lang="en-US" altLang="ja-JP" sz="1800" dirty="0">
              <a:latin typeface="BIZ UDPゴシック" panose="020B0400000000000000" pitchFamily="50" charset="-128"/>
              <a:ea typeface="BIZ UDPゴシック" panose="020B0400000000000000" pitchFamily="50" charset="-128"/>
            </a:endParaRPr>
          </a:p>
          <a:p>
            <a:pPr marL="0" indent="0">
              <a:buNone/>
            </a:pPr>
            <a:r>
              <a:rPr lang="ja-JP" altLang="en-US" sz="1800" dirty="0">
                <a:latin typeface="BIZ UDPゴシック" panose="020B0400000000000000" pitchFamily="50" charset="-128"/>
                <a:ea typeface="BIZ UDPゴシック" panose="020B0400000000000000" pitchFamily="50" charset="-128"/>
              </a:rPr>
              <a:t>事前評価結果に基づく、</a:t>
            </a:r>
            <a:endParaRPr lang="en-US" altLang="ja-JP" sz="1800" dirty="0">
              <a:latin typeface="BIZ UDPゴシック" panose="020B0400000000000000" pitchFamily="50" charset="-128"/>
              <a:ea typeface="BIZ UDPゴシック" panose="020B0400000000000000" pitchFamily="50" charset="-128"/>
            </a:endParaRPr>
          </a:p>
          <a:p>
            <a:pPr marL="457200" indent="-277813">
              <a:lnSpc>
                <a:spcPct val="120000"/>
              </a:lnSpc>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活動支援プログラムで解決したい、支援対象団体が抱える組織・活動上の課題とその背景</a:t>
            </a:r>
            <a:endParaRPr kumimoji="1" lang="en-US" altLang="ja-JP" sz="1800" dirty="0">
              <a:latin typeface="BIZ UDPゴシック" panose="020B0400000000000000" pitchFamily="50" charset="-128"/>
              <a:ea typeface="BIZ UDPゴシック" panose="020B0400000000000000" pitchFamily="50" charset="-128"/>
            </a:endParaRPr>
          </a:p>
          <a:p>
            <a:pPr marL="457200" indent="-277813">
              <a:lnSpc>
                <a:spcPct val="120000"/>
              </a:lnSpc>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支援対象団体の想定（活動地域や内容、組織規模等）、公募イメージ、団体数、要件</a:t>
            </a:r>
            <a:endParaRPr lang="en-US" altLang="ja-JP" sz="1800" dirty="0">
              <a:latin typeface="BIZ UDPゴシック" panose="020B0400000000000000" pitchFamily="50" charset="-128"/>
              <a:ea typeface="BIZ UDPゴシック" panose="020B0400000000000000" pitchFamily="50" charset="-128"/>
            </a:endParaRPr>
          </a:p>
          <a:p>
            <a:pPr marL="457200" indent="-277813">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活動支援プログラム内容、事業設計図</a:t>
            </a:r>
            <a:endParaRPr lang="en-US" altLang="ja-JP" sz="1800" dirty="0">
              <a:latin typeface="BIZ UDPゴシック" panose="020B0400000000000000" pitchFamily="50" charset="-128"/>
              <a:ea typeface="BIZ UDPゴシック" panose="020B0400000000000000" pitchFamily="50" charset="-128"/>
            </a:endParaRPr>
          </a:p>
          <a:p>
            <a:pPr marL="457200" indent="-277813">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活動支援プログラムにかかる実績及び実施体制</a:t>
            </a:r>
            <a:endParaRPr lang="en-US" altLang="ja-JP" sz="1800" dirty="0">
              <a:latin typeface="BIZ UDPゴシック" panose="020B0400000000000000" pitchFamily="50" charset="-128"/>
              <a:ea typeface="BIZ UDPゴシック" panose="020B0400000000000000" pitchFamily="50" charset="-128"/>
            </a:endParaRPr>
          </a:p>
          <a:p>
            <a:pPr marL="457200" indent="-277813">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事業実施における経費（予算）イメージ</a:t>
            </a:r>
            <a:endParaRPr lang="en-US" altLang="ja-JP" sz="1800" dirty="0">
              <a:latin typeface="BIZ UDPゴシック" panose="020B0400000000000000" pitchFamily="50" charset="-128"/>
              <a:ea typeface="BIZ UDPゴシック" panose="020B0400000000000000" pitchFamily="50" charset="-128"/>
            </a:endParaRPr>
          </a:p>
          <a:p>
            <a:pPr marL="179387" indent="0">
              <a:buNone/>
            </a:pP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kumimoji="1" lang="en-US" altLang="ja-JP" sz="1800" dirty="0">
                <a:latin typeface="BIZ UDPゴシック" panose="020B0400000000000000" pitchFamily="50" charset="-128"/>
                <a:ea typeface="BIZ UDPゴシック" panose="020B0400000000000000" pitchFamily="50" charset="-128"/>
              </a:rPr>
              <a:t>※ </a:t>
            </a:r>
            <a:r>
              <a:rPr kumimoji="1" lang="ja-JP" altLang="en-US" sz="1800" dirty="0">
                <a:latin typeface="BIZ UDPゴシック" panose="020B0400000000000000" pitchFamily="50" charset="-128"/>
                <a:ea typeface="BIZ UDPゴシック" panose="020B0400000000000000" pitchFamily="50" charset="-128"/>
              </a:rPr>
              <a:t>本資料は参考資料として提出いただくため情報公開の対象外です。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lang="en-US" altLang="ja-JP" sz="1800" dirty="0">
                <a:latin typeface="BIZ UDPゴシック" panose="020B0400000000000000" pitchFamily="50" charset="-128"/>
                <a:ea typeface="BIZ UDPゴシック" panose="020B0400000000000000" pitchFamily="50" charset="-128"/>
              </a:rPr>
              <a:t>※ </a:t>
            </a:r>
            <a:r>
              <a:rPr lang="ja-JP" altLang="en-US" sz="1800" dirty="0">
                <a:latin typeface="BIZ UDPゴシック" panose="020B0400000000000000" pitchFamily="50" charset="-128"/>
                <a:ea typeface="BIZ UDPゴシック" panose="020B0400000000000000" pitchFamily="50" charset="-128"/>
              </a:rPr>
              <a:t>申請団体面談実施時には</a:t>
            </a:r>
            <a:r>
              <a:rPr lang="ja-JP" altLang="ja-JP" sz="1800" dirty="0">
                <a:effectLst/>
                <a:latin typeface="BIZ UDPゴシック" panose="020B0400000000000000" pitchFamily="50" charset="-128"/>
                <a:ea typeface="BIZ UDPゴシック" panose="020B0400000000000000" pitchFamily="50" charset="-128"/>
                <a:cs typeface="Times New Roman (本文のフォント - コンプレ"/>
              </a:rPr>
              <a:t>本資料を</a:t>
            </a:r>
            <a:r>
              <a:rPr lang="ja-JP" altLang="en-US" sz="1800" dirty="0">
                <a:effectLst/>
                <a:latin typeface="BIZ UDPゴシック" panose="020B0400000000000000" pitchFamily="50" charset="-128"/>
                <a:ea typeface="BIZ UDPゴシック" panose="020B0400000000000000" pitchFamily="50" charset="-128"/>
                <a:cs typeface="Times New Roman (本文のフォント - コンプレ"/>
              </a:rPr>
              <a:t>用いてご説明ください。</a:t>
            </a:r>
            <a:endParaRPr kumimoji="1" lang="ja-JP" altLang="en-US" sz="1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5" ma:contentTypeDescription="新しいドキュメントを作成します。" ma:contentTypeScope="" ma:versionID="69268a60515bca752af9cb98e3ba242e">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8640b6a98886537083aa6caad7edb3a9"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b025d10-8a00-402f-9bb6-29fc7e729e9b" xsi:nil="true"/>
    <lcf76f155ced4ddcb4097134ff3c332f xmlns="a0e695d1-15ed-4698-a3fa-a0fe58b5b3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F2E3171-D79E-4EDC-ADB7-76B3A15F1B52}"/>
</file>

<file path=customXml/itemProps2.xml><?xml version="1.0" encoding="utf-8"?>
<ds:datastoreItem xmlns:ds="http://schemas.openxmlformats.org/officeDocument/2006/customXml" ds:itemID="{967F9FAA-A5E1-4787-89C5-13318A99B6DD}"/>
</file>

<file path=customXml/itemProps3.xml><?xml version="1.0" encoding="utf-8"?>
<ds:datastoreItem xmlns:ds="http://schemas.openxmlformats.org/officeDocument/2006/customXml" ds:itemID="{415B6BDA-48E7-4F35-93B4-DE322BD9835E}"/>
</file>

<file path=docProps/app.xml><?xml version="1.0" encoding="utf-8"?>
<Properties xmlns="http://schemas.openxmlformats.org/officeDocument/2006/extended-properties" xmlns:vt="http://schemas.openxmlformats.org/officeDocument/2006/docPropsVTypes">
  <Template>Office 2013 - 2022 Theme</Template>
  <TotalTime>0</TotalTime>
  <Words>128</Words>
  <Application>Microsoft Office PowerPoint</Application>
  <PresentationFormat>画面に合わせる (4:3)</PresentationFormat>
  <Paragraphs>12</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02-3　事業計画書補足資料について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2024-01-30T08:46:37Z</dcterms:created>
  <dcterms:modified xsi:type="dcterms:W3CDTF">2024-01-30T08:46:53Z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0x0101005BCBB4D134F8EC4FA64734F7C385BA8C</vt:lpwstr>
  </property>
</Properties>
</file>